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2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24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776" y="210408"/>
            <a:ext cx="4332448" cy="8899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95217"/>
            <a:ext cx="12192000" cy="24627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87661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1"/>
                </a:solidFill>
                <a:latin typeface="MS Reference Sans Serif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67336"/>
            <a:ext cx="9144000" cy="98637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/>
                </a:solidFill>
                <a:latin typeface="MS Reference Sans Serif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7492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30805D-432F-4565-8736-EDC2BECCA9C2}" type="datetimeFigureOut">
              <a:rPr lang="en-GB" smtClean="0"/>
              <a:t>09/03/2015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22809E-1268-41C0-AF68-4E12589266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310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30805D-432F-4565-8736-EDC2BECCA9C2}" type="datetimeFigureOut">
              <a:rPr lang="en-GB" smtClean="0"/>
              <a:t>09/03/2015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22809E-1268-41C0-AF68-4E12589266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145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4507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3454" y="86233"/>
            <a:ext cx="2715394" cy="5577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95217"/>
            <a:ext cx="12192000" cy="24627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41071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29043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8351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094140"/>
            <a:ext cx="5181600" cy="45606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094140"/>
            <a:ext cx="5181600" cy="45606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19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19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935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759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935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759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436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30805D-432F-4565-8736-EDC2BECCA9C2}" type="datetimeFigureOut">
              <a:rPr lang="en-GB" smtClean="0"/>
              <a:t>09/03/2015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22809E-1268-41C0-AF68-4E12589266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4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30805D-432F-4565-8736-EDC2BECCA9C2}" type="datetimeFigureOut">
              <a:rPr lang="en-GB" smtClean="0"/>
              <a:t>09/03/2015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22809E-1268-41C0-AF68-4E12589266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154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30805D-432F-4565-8736-EDC2BECCA9C2}" type="datetimeFigureOut">
              <a:rPr lang="en-GB" smtClean="0"/>
              <a:t>09/03/2015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22809E-1268-41C0-AF68-4E12589266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694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D30805D-432F-4565-8736-EDC2BECCA9C2}" type="datetimeFigureOut">
              <a:rPr lang="en-GB" smtClean="0"/>
              <a:t>09/03/2015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22809E-1268-41C0-AF68-4E12589266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743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-7515" y="-385521"/>
            <a:ext cx="12199515" cy="24724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9304" y="86233"/>
            <a:ext cx="2629543" cy="54014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2638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86881"/>
            <a:ext cx="10515600" cy="4538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3125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MS Reference Sans Serif" panose="020B060403050404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S Reference Sans Serif" panose="020B060403050404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S Reference Sans Serif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S Reference Sans Serif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S Reference Sans Serif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S Reference Sans Serif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42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409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AoS">
      <a:dk1>
        <a:sysClr val="windowText" lastClr="000000"/>
      </a:dk1>
      <a:lt1>
        <a:sysClr val="window" lastClr="FFFFFF"/>
      </a:lt1>
      <a:dk2>
        <a:srgbClr val="004D6F"/>
      </a:dk2>
      <a:lt2>
        <a:srgbClr val="F2F2F2"/>
      </a:lt2>
      <a:accent1>
        <a:srgbClr val="0099DB"/>
      </a:accent1>
      <a:accent2>
        <a:srgbClr val="C41F3A"/>
      </a:accent2>
      <a:accent3>
        <a:srgbClr val="33A457"/>
      </a:accent3>
      <a:accent4>
        <a:srgbClr val="6F6F6F"/>
      </a:accent4>
      <a:accent5>
        <a:srgbClr val="8FC2EB"/>
      </a:accent5>
      <a:accent6>
        <a:srgbClr val="99C89D"/>
      </a:accent6>
      <a:hlink>
        <a:srgbClr val="0099DB"/>
      </a:hlink>
      <a:folHlink>
        <a:srgbClr val="C41F3A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1114</TotalTime>
  <Words>0</Words>
  <Application>Microsoft Office PowerPoint</Application>
  <PresentationFormat>Custom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Cary</dc:creator>
  <cp:lastModifiedBy>Maria Peacock</cp:lastModifiedBy>
  <cp:revision>17</cp:revision>
  <dcterms:created xsi:type="dcterms:W3CDTF">2015-02-14T12:05:57Z</dcterms:created>
  <dcterms:modified xsi:type="dcterms:W3CDTF">2015-03-09T12:08:44Z</dcterms:modified>
</cp:coreProperties>
</file>